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9" r:id="rId2"/>
    <p:sldId id="298" r:id="rId3"/>
    <p:sldId id="315" r:id="rId4"/>
    <p:sldId id="319" r:id="rId5"/>
    <p:sldId id="301" r:id="rId6"/>
    <p:sldId id="302" r:id="rId7"/>
    <p:sldId id="316" r:id="rId8"/>
    <p:sldId id="305" r:id="rId9"/>
    <p:sldId id="306" r:id="rId10"/>
    <p:sldId id="318" r:id="rId11"/>
    <p:sldId id="322" r:id="rId12"/>
    <p:sldId id="32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7203"/>
    <a:srgbClr val="7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27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9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934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26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834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182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851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71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945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B5A93-7D3A-46D7-9DBA-F3409B0A94BF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A1095-947D-49C7-BB28-B798D0B17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73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409825" y="3458394"/>
            <a:ext cx="737235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83130" y="6429905"/>
            <a:ext cx="7825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Verdana" panose="020B0604030504040204" pitchFamily="34" charset="0"/>
              </a:rPr>
              <a:t>Computer Engineering Practice and Design 1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507" y="218485"/>
            <a:ext cx="914400" cy="9144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093" y="218485"/>
            <a:ext cx="914400" cy="9144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907" y="221807"/>
            <a:ext cx="916186" cy="914400"/>
          </a:xfrm>
          <a:prstGeom prst="rect">
            <a:avLst/>
          </a:prstGeom>
        </p:spPr>
      </p:pic>
      <p:sp>
        <p:nvSpPr>
          <p:cNvPr id="20" name="Text Placeholder 2"/>
          <p:cNvSpPr txBox="1"/>
          <p:nvPr/>
        </p:nvSpPr>
        <p:spPr>
          <a:xfrm>
            <a:off x="1535503" y="1423686"/>
            <a:ext cx="9120996" cy="174142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1" compatLnSpc="1">
            <a:normAutofit fontScale="92500" lnSpcReduction="10000"/>
          </a:bodyPr>
          <a:lstStyle/>
          <a:p>
            <a:pPr algn="ctr">
              <a:lnSpc>
                <a:spcPct val="200000"/>
              </a:lnSpc>
              <a:spcAft>
                <a:spcPts val="800"/>
              </a:spcAft>
            </a:pPr>
            <a:r>
              <a:rPr lang="en-PH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 EFFECTIVENESS OF ULTRAVIOLET LIGHTS IN DISINFECTING </a:t>
            </a:r>
          </a:p>
          <a:p>
            <a:pPr algn="ctr">
              <a:lnSpc>
                <a:spcPct val="200000"/>
              </a:lnSpc>
              <a:spcAft>
                <a:spcPts val="800"/>
              </a:spcAft>
            </a:pPr>
            <a:r>
              <a:rPr lang="en-PH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USING AN AUTOMATIC DISINFECTION BOX </a:t>
            </a:r>
          </a:p>
          <a:p>
            <a:pPr algn="ctr">
              <a:lnSpc>
                <a:spcPct val="200000"/>
              </a:lnSpc>
              <a:spcAft>
                <a:spcPts val="800"/>
              </a:spcAft>
            </a:pPr>
            <a:r>
              <a:rPr lang="en-PH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IMPLEMENTED WITH ARDUINO</a:t>
            </a:r>
            <a:endParaRPr lang="en-PH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1" name="Text Placeholder 2"/>
          <p:cNvSpPr txBox="1"/>
          <p:nvPr/>
        </p:nvSpPr>
        <p:spPr>
          <a:xfrm>
            <a:off x="2659773" y="3794282"/>
            <a:ext cx="6918743" cy="243589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1" compatLnSpc="1">
            <a:normAutofit/>
          </a:bodyPr>
          <a:lstStyle/>
          <a:p>
            <a:pPr lvl="0" algn="ctr" defTabSz="756117">
              <a:lnSpc>
                <a:spcPct val="90000"/>
              </a:lnSpc>
              <a:spcBef>
                <a:spcPts val="990"/>
              </a:spcBef>
              <a:spcAft>
                <a:spcPts val="165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Bagas</a:t>
            </a:r>
            <a:r>
              <a:rPr lang="en-PH" sz="1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John Christopher B. </a:t>
            </a:r>
            <a:endParaRPr lang="en-PH" sz="1400" dirty="0">
              <a:solidFill>
                <a:srgbClr val="000000"/>
              </a:solidFill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lvl="0" algn="ctr" defTabSz="756117">
              <a:lnSpc>
                <a:spcPct val="90000"/>
              </a:lnSpc>
              <a:spcBef>
                <a:spcPts val="990"/>
              </a:spcBef>
              <a:spcAft>
                <a:spcPts val="165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dirty="0">
                <a:solidFill>
                  <a:srgbClr val="000000"/>
                </a:solidFill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Guerrero, Charles Adriane S.</a:t>
            </a:r>
          </a:p>
          <a:p>
            <a:pPr lvl="0" algn="ctr" defTabSz="756117">
              <a:lnSpc>
                <a:spcPct val="90000"/>
              </a:lnSpc>
              <a:spcBef>
                <a:spcPts val="990"/>
              </a:spcBef>
              <a:spcAft>
                <a:spcPts val="165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dirty="0">
                <a:solidFill>
                  <a:srgbClr val="000000"/>
                </a:solidFill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Saralde, Marcus M. </a:t>
            </a:r>
          </a:p>
          <a:p>
            <a:pPr lvl="0" algn="ctr" defTabSz="756117">
              <a:lnSpc>
                <a:spcPct val="90000"/>
              </a:lnSpc>
              <a:spcBef>
                <a:spcPts val="990"/>
              </a:spcBef>
              <a:spcAft>
                <a:spcPts val="165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 err="1">
                <a:solidFill>
                  <a:srgbClr val="000000"/>
                </a:solidFill>
                <a:uFillTx/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Pabanil</a:t>
            </a:r>
            <a:r>
              <a:rPr lang="en-PH" sz="1400" b="0" i="0" u="none" strike="noStrike" kern="1200" cap="none" spc="0" baseline="0" dirty="0">
                <a:solidFill>
                  <a:srgbClr val="000000"/>
                </a:solidFill>
                <a:uFillTx/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, Michael John P.</a:t>
            </a:r>
          </a:p>
          <a:p>
            <a:pPr lvl="0" algn="ctr" defTabSz="756117">
              <a:lnSpc>
                <a:spcPct val="90000"/>
              </a:lnSpc>
              <a:spcBef>
                <a:spcPts val="990"/>
              </a:spcBef>
              <a:spcAft>
                <a:spcPts val="165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PH" sz="1400" dirty="0">
              <a:solidFill>
                <a:srgbClr val="000000"/>
              </a:solidFill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marL="0" marR="0" lvl="0" indent="0" algn="ctr" defTabSz="756117" rtl="0" fontAlgn="auto" hangingPunct="1">
              <a:lnSpc>
                <a:spcPct val="9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000000"/>
                </a:solidFill>
                <a:uFillTx/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Engr. </a:t>
            </a:r>
            <a:r>
              <a:rPr lang="en-PH" sz="1400" b="0" i="0" u="none" strike="noStrike" kern="1200" cap="none" spc="0" baseline="0" dirty="0" err="1">
                <a:solidFill>
                  <a:srgbClr val="000000"/>
                </a:solidFill>
                <a:uFillTx/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Pedrito</a:t>
            </a:r>
            <a:r>
              <a:rPr lang="en-PH" sz="1400" b="0" i="0" u="none" strike="noStrike" kern="1200" cap="none" spc="0" baseline="0" dirty="0">
                <a:solidFill>
                  <a:srgbClr val="000000"/>
                </a:solidFill>
                <a:uFillTx/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 Tenerife Jr.</a:t>
            </a:r>
          </a:p>
        </p:txBody>
      </p:sp>
    </p:spTree>
    <p:extLst>
      <p:ext uri="{BB962C8B-B14F-4D97-AF65-F5344CB8AC3E}">
        <p14:creationId xmlns:p14="http://schemas.microsoft.com/office/powerpoint/2010/main" val="1660663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Diagrams</a:t>
            </a: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DB2A56-014A-43C3-AE6C-B3B959CBC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898" y="1575375"/>
            <a:ext cx="5858693" cy="44773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DEC2D4-AFA6-4104-A256-B0972CA7B54D}"/>
              </a:ext>
            </a:extLst>
          </p:cNvPr>
          <p:cNvSpPr txBox="1"/>
          <p:nvPr/>
        </p:nvSpPr>
        <p:spPr>
          <a:xfrm>
            <a:off x="4055064" y="5970691"/>
            <a:ext cx="2668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2: Prototype Design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233246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List of Materials</a:t>
            </a: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1450" y="1434639"/>
            <a:ext cx="2527788" cy="4651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Arduino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UVC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Resistor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PIR sensor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LED display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GSM module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Motor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Wire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Power supply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PCB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465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Circuit Simulation</a:t>
            </a:r>
          </a:p>
          <a:p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  <p:pic>
        <p:nvPicPr>
          <p:cNvPr id="2" name="New Project - Proteus 8 Professional - Schematic Capture 2022-03-10 19-07-14">
            <a:hlinkClick r:id="" action="ppaction://media"/>
            <a:extLst>
              <a:ext uri="{FF2B5EF4-FFF2-40B4-BE49-F238E27FC236}">
                <a16:creationId xmlns:a16="http://schemas.microsoft.com/office/drawing/2014/main" id="{2D24C768-3EF8-4859-BF12-0D78F799B3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83063" y="1482802"/>
            <a:ext cx="8625874" cy="461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07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4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A13282-06EC-489B-AFBB-E231E47BAB88}"/>
              </a:ext>
            </a:extLst>
          </p:cNvPr>
          <p:cNvSpPr txBox="1"/>
          <p:nvPr/>
        </p:nvSpPr>
        <p:spPr>
          <a:xfrm>
            <a:off x="342900" y="2008414"/>
            <a:ext cx="1149858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Problem: Pandemic, demand in disinfecting materials.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Propose solution: The effectiveness of ultraviolet lights in disinfecting using an automatic disinfection box Implemented with Arduino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35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Statement of the Problem</a:t>
            </a:r>
            <a:endParaRPr lang="en-US" sz="4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75C7B43-8BB1-4416-AF79-C6A62D2D3A0D}"/>
              </a:ext>
            </a:extLst>
          </p:cNvPr>
          <p:cNvSpPr txBox="1"/>
          <p:nvPr/>
        </p:nvSpPr>
        <p:spPr>
          <a:xfrm>
            <a:off x="342900" y="2008414"/>
            <a:ext cx="11498580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1. What is the significant difference between </a:t>
            </a:r>
            <a:r>
              <a:rPr lang="en-US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uv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-based disinfectant and alcohol-based disinfectant in terms of their effectiveness?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2. Is there a significant effect among the different factors listed below in terms of its effectiveness?</a:t>
            </a:r>
          </a:p>
          <a:p>
            <a:pPr marL="342900" indent="-342900">
              <a:lnSpc>
                <a:spcPct val="150000"/>
              </a:lnSpc>
              <a:buAutoNum type="alphaLcPeriod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Intensity of ultraviolet to be used </a:t>
            </a:r>
            <a:endParaRPr lang="en-US" dirty="0">
              <a:effectLst/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AutoNum type="alphaLcPeriod"/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Duration time to ultraviolet light exposure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3. How efficient the automatic disinfection box in terms of:</a:t>
            </a:r>
          </a:p>
          <a:p>
            <a:pPr marL="457200" indent="-457200">
              <a:lnSpc>
                <a:spcPct val="150000"/>
              </a:lnSpc>
              <a:buAutoNum type="alphaLcPeriod"/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Production cost</a:t>
            </a:r>
          </a:p>
          <a:p>
            <a:pPr marL="457200" indent="-457200">
              <a:lnSpc>
                <a:spcPct val="150000"/>
              </a:lnSpc>
              <a:buAutoNum type="alphaLcPeriod"/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Conveniency</a:t>
            </a:r>
          </a:p>
        </p:txBody>
      </p:sp>
    </p:spTree>
    <p:extLst>
      <p:ext uri="{BB962C8B-B14F-4D97-AF65-F5344CB8AC3E}">
        <p14:creationId xmlns:p14="http://schemas.microsoft.com/office/powerpoint/2010/main" val="326150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Research Paradigm</a:t>
            </a:r>
            <a:endParaRPr lang="en-US" sz="4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9F8DAA-D704-4471-BC8A-8AA843DA9F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2" t="6079" r="4045" b="9921"/>
          <a:stretch/>
        </p:blipFill>
        <p:spPr>
          <a:xfrm>
            <a:off x="1273834" y="1426993"/>
            <a:ext cx="8272732" cy="485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9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Significance of the Study</a:t>
            </a:r>
            <a:endParaRPr lang="en-US" sz="4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	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CDAAB06-BFC7-4EE7-A2C1-301258CACC61}"/>
              </a:ext>
            </a:extLst>
          </p:cNvPr>
          <p:cNvSpPr txBox="1"/>
          <p:nvPr/>
        </p:nvSpPr>
        <p:spPr>
          <a:xfrm>
            <a:off x="581025" y="1969264"/>
            <a:ext cx="11144250" cy="4196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1. To health and safety officers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Automated disinfection promotes contactless, safe and good social distancing practice.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2. To the user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Contactless disinfection.</a:t>
            </a: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3. To the environment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Less plastic waste residue. reusable.</a:t>
            </a: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4. To the future researchers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Serves as good foundation of contactless. automatic and innovative method of disinfection. </a:t>
            </a: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742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Scope and Limitations</a:t>
            </a:r>
            <a:endParaRPr lang="en-US" sz="4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46710" y="2008414"/>
            <a:ext cx="11498580" cy="3826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130L, 100W, 154H cm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Determining significant difference between ultraviolet-based and alcohol based 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(70% alcohol content, isopropyl)</a:t>
            </a: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 disinfection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Determining significant effect in effectiveness 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 the amount of ultraviolet to be used (222nm, 254nm UVC), time of ultraviolet exposure.</a:t>
            </a:r>
            <a:endParaRPr lang="en-US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Determining efficiency of the automatic disinfection box implemented with Arduino in terms of production cost and conveniency.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66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Scope and Limitations</a:t>
            </a:r>
            <a:endParaRPr lang="en-US" sz="4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46710" y="2008414"/>
            <a:ext cx="11498580" cy="1749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Determining the significant difference of </a:t>
            </a:r>
            <a:r>
              <a:rPr lang="en-US" sz="2000" dirty="0" err="1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uv</a:t>
            </a:r>
            <a:r>
              <a:rPr lang="en-US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-based disinfection and specific brands of alcohol.</a:t>
            </a: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08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Research Design</a:t>
            </a: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1450" y="1434639"/>
            <a:ext cx="1149858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Quantitative experimental research design: for SOP 1-3a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PH" sz="2000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Qualitative research design: for SOP 3b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PH" sz="2000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Method of analysis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T-test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One sample t-test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ANOVA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Likert scale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2000" dirty="0">
                <a:latin typeface="Arial" panose="020B0604020202020204" pitchFamily="34" charset="0"/>
                <a:ea typeface="Malgun Gothic" panose="020B0503020000020004" pitchFamily="34" charset="-127"/>
                <a:cs typeface="Arial" panose="020B0604020202020204" pitchFamily="34" charset="0"/>
              </a:rPr>
              <a:t>Tools and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PH" sz="2000" dirty="0">
              <a:latin typeface="Arial" panose="020B0604020202020204" pitchFamily="34" charset="0"/>
              <a:ea typeface="Malgun Gothic" panose="020B0503020000020004" pitchFamily="34" charset="-127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986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2900" y="485257"/>
            <a:ext cx="1013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Diagrams</a:t>
            </a:r>
          </a:p>
        </p:txBody>
      </p:sp>
      <p:sp>
        <p:nvSpPr>
          <p:cNvPr id="11" name="Rectangle 10"/>
          <p:cNvSpPr/>
          <p:nvPr/>
        </p:nvSpPr>
        <p:spPr>
          <a:xfrm flipV="1">
            <a:off x="171450" y="1254036"/>
            <a:ext cx="10435590" cy="45719"/>
          </a:xfrm>
          <a:prstGeom prst="rect">
            <a:avLst/>
          </a:prstGeom>
          <a:solidFill>
            <a:srgbClr val="F872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0" y="6284285"/>
            <a:ext cx="12192000" cy="210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6419169"/>
            <a:ext cx="12192000" cy="43883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8" name="Text Placeholder 2"/>
          <p:cNvSpPr txBox="1"/>
          <p:nvPr/>
        </p:nvSpPr>
        <p:spPr>
          <a:xfrm>
            <a:off x="6810956" y="6495221"/>
            <a:ext cx="4652246" cy="2315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45720" rIns="0" bIns="45720" anchor="t" anchorCtr="0" compatLnSpc="1">
            <a:noAutofit/>
          </a:bodyPr>
          <a:lstStyle/>
          <a:p>
            <a:pPr marL="0" marR="0" lvl="0" indent="0" algn="r" defTabSz="756117" rtl="0" fontAlgn="auto" hangingPunct="1">
              <a:lnSpc>
                <a:spcPct val="70000"/>
              </a:lnSpc>
              <a:spcBef>
                <a:spcPts val="990"/>
              </a:spcBef>
              <a:spcAft>
                <a:spcPts val="165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b="0" i="0" u="none" strike="noStrike" kern="1200" cap="none" spc="0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POLYTECHNIC UNIVERSITY OF THE PHILIPPINES</a:t>
            </a:r>
          </a:p>
        </p:txBody>
      </p:sp>
      <p:sp>
        <p:nvSpPr>
          <p:cNvPr id="20" name="Title 1"/>
          <p:cNvSpPr txBox="1"/>
          <p:nvPr/>
        </p:nvSpPr>
        <p:spPr>
          <a:xfrm>
            <a:off x="171450" y="6389753"/>
            <a:ext cx="2611901" cy="36928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rmAutofit/>
          </a:bodyPr>
          <a:lstStyle/>
          <a:p>
            <a:pPr marL="0" marR="0" lvl="0" indent="0" algn="l" defTabSz="756117" rtl="0" fontAlgn="auto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PH" sz="1400" spc="-4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4</a:t>
            </a:r>
            <a:r>
              <a:rPr lang="en-PH" sz="1400" b="0" i="0" u="none" strike="noStrike" kern="1200" cap="none" spc="-41" baseline="0" dirty="0">
                <a:solidFill>
                  <a:srgbClr val="FFFFFF"/>
                </a:solidFill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609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35" y="6302725"/>
            <a:ext cx="457200" cy="4563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DEC2D4-AFA6-4104-A256-B0972CA7B54D}"/>
              </a:ext>
            </a:extLst>
          </p:cNvPr>
          <p:cNvSpPr txBox="1"/>
          <p:nvPr/>
        </p:nvSpPr>
        <p:spPr>
          <a:xfrm>
            <a:off x="4509729" y="5011499"/>
            <a:ext cx="2451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1: Block diagram</a:t>
            </a:r>
            <a:endParaRPr lang="en-PH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D3EDC4-5BD4-4C07-AA3C-577D8A62A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237" y="1477428"/>
            <a:ext cx="5343525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189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526</TotalTime>
  <Words>429</Words>
  <Application>Microsoft Office PowerPoint</Application>
  <PresentationFormat>Widescreen</PresentationFormat>
  <Paragraphs>89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Malgun Gothic</vt:lpstr>
      <vt:lpstr>Arial</vt:lpstr>
      <vt:lpstr>Calibri</vt:lpstr>
      <vt:lpstr>Calibri Light</vt:lpstr>
      <vt:lpstr>Cambria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Ieriz Nicolle</dc:creator>
  <cp:lastModifiedBy>Marcus Saralde</cp:lastModifiedBy>
  <cp:revision>52</cp:revision>
  <dcterms:created xsi:type="dcterms:W3CDTF">2018-09-14T07:26:17Z</dcterms:created>
  <dcterms:modified xsi:type="dcterms:W3CDTF">2022-03-11T01:44:52Z</dcterms:modified>
</cp:coreProperties>
</file>

<file path=docProps/thumbnail.jpeg>
</file>